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5"/>
  </p:notesMasterIdLst>
  <p:sldIdLst>
    <p:sldId id="268" r:id="rId2"/>
    <p:sldId id="270" r:id="rId3"/>
    <p:sldId id="269" r:id="rId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6" d="100"/>
          <a:sy n="76" d="100"/>
        </p:scale>
        <p:origin x="67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2FC850-E9DA-4D1B-8887-EB7AEF81F8A6}" type="datetimeFigureOut">
              <a:rPr lang="ko-KR" altLang="en-US" smtClean="0"/>
              <a:t>2023-08-16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BB9123-E145-4EBE-B9FE-A67F1DD49F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88713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>
            <a:extLst>
              <a:ext uri="{FF2B5EF4-FFF2-40B4-BE49-F238E27FC236}">
                <a16:creationId xmlns:a16="http://schemas.microsoft.com/office/drawing/2014/main" id="{0955C2E1-A47B-4C93-ADF5-06986634B11E}"/>
              </a:ext>
            </a:extLst>
          </p:cNvPr>
          <p:cNvSpPr/>
          <p:nvPr userDrawn="1"/>
        </p:nvSpPr>
        <p:spPr>
          <a:xfrm>
            <a:off x="1" y="0"/>
            <a:ext cx="12188858" cy="367646"/>
          </a:xfrm>
          <a:prstGeom prst="rect">
            <a:avLst/>
          </a:prstGeom>
          <a:solidFill>
            <a:srgbClr val="0F2A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5E6E4808-4334-45B5-9BE2-7D4F551E60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03D2924-9D07-486D-B58F-2172E96409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E594AF8-7BB8-4FC1-8AF8-F1F4AF55CA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BD0BE-E7C2-465C-B8BC-525D6069A4A8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2023-08-16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3ACC753-78B7-4215-A9DA-A2273A811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AC322BD-953A-426F-ACCF-E86A56E5D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C3349-982C-467F-B6E8-48253DE174E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B541A212-9FB9-455A-8589-C231B5990631}"/>
              </a:ext>
            </a:extLst>
          </p:cNvPr>
          <p:cNvSpPr/>
          <p:nvPr userDrawn="1"/>
        </p:nvSpPr>
        <p:spPr>
          <a:xfrm>
            <a:off x="0" y="131974"/>
            <a:ext cx="1725105" cy="263952"/>
          </a:xfrm>
          <a:prstGeom prst="rect">
            <a:avLst/>
          </a:prstGeom>
          <a:solidFill>
            <a:srgbClr val="FF850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5C865476-4C10-4379-9C4F-8348C04664B2}"/>
              </a:ext>
            </a:extLst>
          </p:cNvPr>
          <p:cNvSpPr/>
          <p:nvPr userDrawn="1"/>
        </p:nvSpPr>
        <p:spPr>
          <a:xfrm>
            <a:off x="1670767" y="131974"/>
            <a:ext cx="10518089" cy="263952"/>
          </a:xfrm>
          <a:prstGeom prst="rect">
            <a:avLst/>
          </a:prstGeom>
          <a:solidFill>
            <a:srgbClr val="0045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86507A8D-C8EF-42BC-9FC2-F57600CD0F2D}"/>
              </a:ext>
            </a:extLst>
          </p:cNvPr>
          <p:cNvPicPr preferRelativeResize="0">
            <a:picLocks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5716281"/>
            <a:ext cx="2997724" cy="1044000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9655CFF6-D438-4A99-BF73-A3DE6478EDA3}"/>
              </a:ext>
            </a:extLst>
          </p:cNvPr>
          <p:cNvPicPr preferRelativeResize="0">
            <a:picLocks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275975" y="5716281"/>
            <a:ext cx="2912883" cy="1044000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A14A1EAD-04BC-40F1-B4C8-CA3B0DD59A8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922308" y="5717557"/>
            <a:ext cx="6390973" cy="1044000"/>
          </a:xfrm>
          <a:prstGeom prst="rect">
            <a:avLst/>
          </a:prstGeom>
        </p:spPr>
      </p:pic>
      <p:sp>
        <p:nvSpPr>
          <p:cNvPr id="22" name="직사각형 21">
            <a:extLst>
              <a:ext uri="{FF2B5EF4-FFF2-40B4-BE49-F238E27FC236}">
                <a16:creationId xmlns:a16="http://schemas.microsoft.com/office/drawing/2014/main" id="{B594ECAA-95DB-4433-A387-8288BCB0EC3F}"/>
              </a:ext>
            </a:extLst>
          </p:cNvPr>
          <p:cNvSpPr/>
          <p:nvPr userDrawn="1"/>
        </p:nvSpPr>
        <p:spPr>
          <a:xfrm>
            <a:off x="1" y="6740165"/>
            <a:ext cx="12188858" cy="160256"/>
          </a:xfrm>
          <a:prstGeom prst="rect">
            <a:avLst/>
          </a:prstGeom>
          <a:solidFill>
            <a:srgbClr val="0F2A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253FF06E-05F4-4C4A-B3B5-CEC0CF39BC6A}"/>
              </a:ext>
            </a:extLst>
          </p:cNvPr>
          <p:cNvSpPr/>
          <p:nvPr userDrawn="1"/>
        </p:nvSpPr>
        <p:spPr>
          <a:xfrm>
            <a:off x="1" y="5646656"/>
            <a:ext cx="12188858" cy="1602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3016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1188D72-64E9-47DC-BF1A-832A534CAF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291" y="82859"/>
            <a:ext cx="12031744" cy="625073"/>
          </a:xfrm>
        </p:spPr>
        <p:txBody>
          <a:bodyPr>
            <a:normAutofit/>
          </a:bodyPr>
          <a:lstStyle>
            <a:lvl1pPr>
              <a:defRPr sz="36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39F2CF9-8DB2-4E86-BF4E-48FA4CA1EA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2487" y="1045346"/>
            <a:ext cx="11736368" cy="5179190"/>
          </a:xfrm>
        </p:spPr>
        <p:txBody>
          <a:bodyPr/>
          <a:lstStyle>
            <a:lvl1pPr marL="358775" indent="-358775">
              <a:lnSpc>
                <a:spcPct val="150000"/>
              </a:lnSpc>
              <a:buSzPct val="120000"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 sz="2400"/>
            </a:lvl1pPr>
            <a:lvl2pPr marL="800100" indent="-342900">
              <a:lnSpc>
                <a:spcPct val="150000"/>
              </a:lnSpc>
              <a:buSzPct val="120000"/>
              <a:buFontTx/>
              <a:buBlip>
                <a:blip r:embed="rId4">
                  <a:extLst>
                    <a:ext uri="{96DAC541-7B7A-43D3-8B79-37D633B846F1}">
                      <asvg:svgBlip xmlns:asvg="http://schemas.microsoft.com/office/drawing/2016/SVG/main" r:embed="rId5"/>
                    </a:ext>
                  </a:extLst>
                </a:blip>
              </a:buBlip>
              <a:defRPr sz="2000"/>
            </a:lvl2pPr>
          </a:lstStyle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02EB836-2879-4057-AEDC-02973742B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8A36B-972F-49DB-88F2-F04F81CD5AAE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2023-08-16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02C5CAA-7F62-42D2-A23C-2820E6F4DD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036C2FD-89F3-4FB2-8C08-D8B9BE8E72A9}"/>
              </a:ext>
            </a:extLst>
          </p:cNvPr>
          <p:cNvSpPr/>
          <p:nvPr userDrawn="1"/>
        </p:nvSpPr>
        <p:spPr>
          <a:xfrm>
            <a:off x="1" y="6589336"/>
            <a:ext cx="12188858" cy="263953"/>
          </a:xfrm>
          <a:prstGeom prst="rect">
            <a:avLst/>
          </a:prstGeom>
          <a:solidFill>
            <a:srgbClr val="0F2A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A64B2AB-B6B5-4254-80F3-C5E2365923CD}"/>
              </a:ext>
            </a:extLst>
          </p:cNvPr>
          <p:cNvSpPr/>
          <p:nvPr userDrawn="1"/>
        </p:nvSpPr>
        <p:spPr>
          <a:xfrm>
            <a:off x="0" y="6523347"/>
            <a:ext cx="1725105" cy="171461"/>
          </a:xfrm>
          <a:prstGeom prst="rect">
            <a:avLst/>
          </a:prstGeom>
          <a:solidFill>
            <a:srgbClr val="FF850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F4F24CBA-02F4-44F7-9828-F74B74562D22}"/>
              </a:ext>
            </a:extLst>
          </p:cNvPr>
          <p:cNvSpPr/>
          <p:nvPr userDrawn="1"/>
        </p:nvSpPr>
        <p:spPr>
          <a:xfrm>
            <a:off x="1670767" y="6523347"/>
            <a:ext cx="10518089" cy="171461"/>
          </a:xfrm>
          <a:prstGeom prst="rect">
            <a:avLst/>
          </a:prstGeom>
          <a:solidFill>
            <a:srgbClr val="0045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DCE6A576-6584-4AF4-AABE-EE9746A9A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93027" y="6492875"/>
            <a:ext cx="2743200" cy="28516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6BC3349-982C-467F-B6E8-48253DE174E5}" type="slidenum">
              <a:rPr lang="ko-KR" altLang="en-US" smtClean="0">
                <a:solidFill>
                  <a:prstClr val="white"/>
                </a:solidFill>
              </a:rPr>
              <a:pPr/>
              <a:t>‹#›</a:t>
            </a:fld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6912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275FE72-DD0F-4A1A-8F80-A709000BD6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0B1FAE0-C012-432D-9D10-2E2D990D32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CFA57BA-3220-4BA3-85EC-AAAEEE1415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D04C4-4784-46B3-97E8-963AEDD2FE40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2023-08-16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B44266F-E1DF-4854-9AB8-42521302AE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5E9B953-AFB4-48DA-836A-3622FD25E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C3349-982C-467F-B6E8-48253DE174E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9158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1BFA228-95F2-4410-BBD6-E4CD8FA9A1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C16A12A-9475-42A9-A744-D129BBA625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997BA5E-A1E7-4A21-AC33-FBC70A2828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76261A2-729A-40AE-90EF-FDF11440FB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C6C88-5C2F-47D6-81D5-702F44197F63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2023-08-16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55107F7-F119-4599-96B5-726DF0C3CC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DAC7BDA-89DF-4A81-BD73-42EC39C9DC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C3349-982C-467F-B6E8-48253DE174E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3044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478DC1A-D187-4FA3-BC62-3F95E07B6C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BC5AAA0-64ED-4C97-ADAC-9A57D2DD1A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32AC99C-0C55-49FE-B7CB-31AFDA371D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0976224E-CE8A-4820-8B61-B863B2E5A2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EC2EAA94-F5BB-4F0C-B314-3F31B553BC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71C6FC14-B5D6-4C1C-B1B7-D546C3A34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E6E0E-52DD-4924-AD30-BC8A4A70019A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2023-08-16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F239400-7C6C-4494-ACC1-E3CA30CF79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48676FA3-AA33-4D41-81DE-A124C6C828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C3349-982C-467F-B6E8-48253DE174E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1947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FBAF88C-D498-457F-93FD-F8819C9E80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0E882EC-7A65-4D89-B690-910D8A5AE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8765-C78A-4EE4-B05F-93D84C069433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2023-08-16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88C4AA1B-A3B8-480A-BAE4-65C9E03586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E6C2D25-DA43-4031-BE59-D5B9C9802D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C3349-982C-467F-B6E8-48253DE174E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4085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16839B4A-7441-42A7-8677-097B7E5FBE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76F47-B568-4959-8D3F-73C0EB9C5872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2023-08-16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B6552782-58D6-4C28-9CEB-5634D1768F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35B6452-01B0-4647-BF71-5F65F415FF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C3349-982C-467F-B6E8-48253DE174E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91540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9241B62-4EF9-4A2F-B74B-8EED0A8222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DDB02B0-3745-4B32-8808-0BDAD74B5A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8EC4B78-3D72-4AA9-A87E-0CA78A79A6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990967F-B49B-4AA5-A817-3BFE47D22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E89CA-8B88-4DCD-97AD-47412990AADB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2023-08-16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CE55A1C-2808-466D-9848-830712F794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EF82DCC-1B07-4A23-9C47-2423E88AF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C3349-982C-467F-B6E8-48253DE174E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45743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597ECA-F23A-4890-BF80-F52E45963F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FD3A0BEF-0CA5-4732-A626-3624ADE4B4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A3BF3B9-AD8B-41F4-A201-5403A841B1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D95F77D-CEDC-4FF9-AFEB-8D6382F56C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9426E-E9B5-44E9-9EFC-A00247CAF3D0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2023-08-16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192EE1A-030C-4070-9D32-468049B9A8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8C4F25D-C759-4AEC-8401-96E0FAA076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C3349-982C-467F-B6E8-48253DE174E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1524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14258DB-ECFC-495A-AE0F-3B5FFCFED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F426D7E-A2F1-4222-B046-C260D6CE84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D21CE63-F1A3-49F8-96C0-D24124D5D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6208F-E814-4F45-B2A7-05A84F0247F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2023-08-16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16F5CCE-9898-478F-8484-9D25CB59FF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67C2E80-64A6-4F25-9529-983822D688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C3349-982C-467F-B6E8-48253DE174E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9317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344F30D2-0805-4F29-8AA9-73F2F06A79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C05CD81-8846-4D89-B5D0-004A61B179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E21064C-7EAD-4030-AF7D-5240A76B5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602B7-23D1-466B-8227-8EDE3028DEAA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2023-08-16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01C7563-99E5-4CDC-86F3-0F1E7B576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389B3CD-D3C9-4684-AEE0-2C88562EAC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C3349-982C-467F-B6E8-48253DE174E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761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711F1026-7886-4619-AEC8-5C92BE905E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66BA5B0-B81C-40B6-8135-CADCF9DCAA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ECA2448-11A1-445C-8941-DCD2AB96C3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313907-E4E5-468A-B91A-23544934A97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2023-08-16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A88E818-1182-4BB2-B99B-45D5B56276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CBC3B2F-C8D4-48E6-832F-EE17A9786B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BC3349-982C-467F-B6E8-48253DE174E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905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sv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8.jpeg"/><Relationship Id="rId7" Type="http://schemas.openxmlformats.org/officeDocument/2006/relationships/image" Target="../media/image13.sv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69DB61CE-D3A2-462A-80EB-2C907C7833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3725" y="1232952"/>
            <a:ext cx="2023752" cy="401186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C3349-982C-467F-B6E8-48253DE174E5}" type="slidenum">
              <a:rPr lang="ko-KR" altLang="en-US" smtClean="0">
                <a:solidFill>
                  <a:prstClr val="white"/>
                </a:solidFill>
              </a:rPr>
              <a:pPr/>
              <a:t>1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92F7B3B5-88F8-4C44-9701-CD77E44173C8}"/>
              </a:ext>
            </a:extLst>
          </p:cNvPr>
          <p:cNvSpPr/>
          <p:nvPr/>
        </p:nvSpPr>
        <p:spPr>
          <a:xfrm>
            <a:off x="0" y="-1"/>
            <a:ext cx="12192000" cy="680441"/>
          </a:xfrm>
          <a:prstGeom prst="rect">
            <a:avLst/>
          </a:prstGeom>
          <a:solidFill>
            <a:schemeClr val="tx1">
              <a:lumMod val="95000"/>
              <a:lumOff val="5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>
                <a:solidFill>
                  <a:srgbClr val="4472C4">
                    <a:lumMod val="50000"/>
                  </a:srgb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2023 </a:t>
            </a:r>
            <a:r>
              <a:rPr lang="ko-KR" altLang="en-US" sz="2800" b="1" dirty="0">
                <a:solidFill>
                  <a:srgbClr val="4472C4">
                    <a:lumMod val="50000"/>
                  </a:srgb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클로버시스템 역량프로그램 참여 매뉴얼</a:t>
            </a:r>
            <a:r>
              <a:rPr lang="en-US" altLang="ko-KR" sz="2800" b="1" dirty="0">
                <a:solidFill>
                  <a:srgbClr val="4472C4">
                    <a:lumMod val="50000"/>
                  </a:srgb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800" b="1" dirty="0">
                <a:solidFill>
                  <a:srgbClr val="4472C4">
                    <a:lumMod val="50000"/>
                  </a:srgb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접속하기</a:t>
            </a:r>
            <a:r>
              <a:rPr lang="en-US" altLang="ko-KR" sz="2800" b="1" dirty="0">
                <a:solidFill>
                  <a:srgbClr val="4472C4">
                    <a:lumMod val="50000"/>
                  </a:srgb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6D339FA1-752C-4E30-BFF2-A7FD7DFAF2F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19" y="1240456"/>
            <a:ext cx="2239374" cy="401186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30" name="사각형: 둥근 모서리 16">
            <a:extLst>
              <a:ext uri="{FF2B5EF4-FFF2-40B4-BE49-F238E27FC236}">
                <a16:creationId xmlns:a16="http://schemas.microsoft.com/office/drawing/2014/main" id="{BA57A401-8E15-4939-9E5B-F3E405C8328D}"/>
              </a:ext>
            </a:extLst>
          </p:cNvPr>
          <p:cNvSpPr/>
          <p:nvPr/>
        </p:nvSpPr>
        <p:spPr>
          <a:xfrm>
            <a:off x="1797991" y="3597585"/>
            <a:ext cx="746802" cy="56897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 </a:t>
            </a:r>
            <a:endParaRPr lang="ko-KR" altLang="en-US" dirty="0"/>
          </a:p>
        </p:txBody>
      </p:sp>
      <p:pic>
        <p:nvPicPr>
          <p:cNvPr id="34" name="그림 33">
            <a:extLst>
              <a:ext uri="{FF2B5EF4-FFF2-40B4-BE49-F238E27FC236}">
                <a16:creationId xmlns:a16="http://schemas.microsoft.com/office/drawing/2014/main" id="{03895B5E-7045-4744-BB1C-73985C37619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7941" y="1240457"/>
            <a:ext cx="2054350" cy="401186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6" name="그림 35">
            <a:extLst>
              <a:ext uri="{FF2B5EF4-FFF2-40B4-BE49-F238E27FC236}">
                <a16:creationId xmlns:a16="http://schemas.microsoft.com/office/drawing/2014/main" id="{DC7A2545-0908-43C1-B61C-BB54E973511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8164" y="1240456"/>
            <a:ext cx="2023752" cy="401186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37" name="사각형: 둥근 모서리 16">
            <a:extLst>
              <a:ext uri="{FF2B5EF4-FFF2-40B4-BE49-F238E27FC236}">
                <a16:creationId xmlns:a16="http://schemas.microsoft.com/office/drawing/2014/main" id="{733DFE66-F859-4899-890E-0A881030D8F1}"/>
              </a:ext>
            </a:extLst>
          </p:cNvPr>
          <p:cNvSpPr/>
          <p:nvPr/>
        </p:nvSpPr>
        <p:spPr>
          <a:xfrm>
            <a:off x="3708164" y="1561567"/>
            <a:ext cx="393041" cy="26723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38" name="사각형: 둥근 모서리 16">
            <a:extLst>
              <a:ext uri="{FF2B5EF4-FFF2-40B4-BE49-F238E27FC236}">
                <a16:creationId xmlns:a16="http://schemas.microsoft.com/office/drawing/2014/main" id="{A0C632C0-FDBC-4577-A7BD-3645E7706CA0}"/>
              </a:ext>
            </a:extLst>
          </p:cNvPr>
          <p:cNvSpPr/>
          <p:nvPr/>
        </p:nvSpPr>
        <p:spPr>
          <a:xfrm>
            <a:off x="6878884" y="2466555"/>
            <a:ext cx="393041" cy="26723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41" name="사각형: 둥근 모서리 16">
            <a:extLst>
              <a:ext uri="{FF2B5EF4-FFF2-40B4-BE49-F238E27FC236}">
                <a16:creationId xmlns:a16="http://schemas.microsoft.com/office/drawing/2014/main" id="{8F003808-A6F3-4486-A1C9-6E64AF55B2C3}"/>
              </a:ext>
            </a:extLst>
          </p:cNvPr>
          <p:cNvSpPr/>
          <p:nvPr/>
        </p:nvSpPr>
        <p:spPr>
          <a:xfrm>
            <a:off x="9789034" y="2692388"/>
            <a:ext cx="593767" cy="146649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D2C93A3A-8577-4AA7-B4CA-4CB75652450C}"/>
              </a:ext>
            </a:extLst>
          </p:cNvPr>
          <p:cNvSpPr/>
          <p:nvPr/>
        </p:nvSpPr>
        <p:spPr>
          <a:xfrm>
            <a:off x="71455" y="5333540"/>
            <a:ext cx="286488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sz="1400">
                <a:solidFill>
                  <a:schemeClr val="accent1">
                    <a:lumMod val="7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스마트 앱 </a:t>
            </a:r>
            <a:r>
              <a:rPr lang="en-US" altLang="ko-KR" sz="1400">
                <a:solidFill>
                  <a:schemeClr val="accent1">
                    <a:lumMod val="7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sz="1400">
                <a:solidFill>
                  <a:schemeClr val="accent1">
                    <a:lumMod val="7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클로버시스템</a:t>
            </a:r>
            <a:r>
              <a:rPr lang="en-US" altLang="ko-KR" sz="1400">
                <a:solidFill>
                  <a:schemeClr val="accent1">
                    <a:lumMod val="7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  <a:r>
              <a:rPr lang="ko-KR" altLang="en-US" sz="1400">
                <a:solidFill>
                  <a:schemeClr val="accent1">
                    <a:lumMod val="7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클릭</a:t>
            </a:r>
            <a:endParaRPr lang="en-US" altLang="ko-KR" sz="1400" dirty="0">
              <a:solidFill>
                <a:schemeClr val="accent1">
                  <a:lumMod val="7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A6E3BBD0-94FC-42EA-9EA1-38C0CBBF5B36}"/>
              </a:ext>
            </a:extLst>
          </p:cNvPr>
          <p:cNvSpPr/>
          <p:nvPr/>
        </p:nvSpPr>
        <p:spPr>
          <a:xfrm>
            <a:off x="3738543" y="5303972"/>
            <a:ext cx="154241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sz="1400">
                <a:solidFill>
                  <a:schemeClr val="accent1">
                    <a:lumMod val="7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메뉴</a:t>
            </a:r>
            <a:r>
              <a:rPr lang="en-US" altLang="ko-KR" sz="1400">
                <a:solidFill>
                  <a:schemeClr val="accent1">
                    <a:lumMod val="7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(≡] </a:t>
            </a:r>
            <a:r>
              <a:rPr lang="ko-KR" altLang="en-US" sz="1400">
                <a:solidFill>
                  <a:schemeClr val="accent1">
                    <a:lumMod val="7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클릭</a:t>
            </a:r>
            <a:endParaRPr lang="en-US" altLang="ko-KR" sz="1400" dirty="0">
              <a:solidFill>
                <a:schemeClr val="accent1">
                  <a:lumMod val="7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7EA8C413-7F99-4DEA-A3F7-5EDEB6B539BF}"/>
              </a:ext>
            </a:extLst>
          </p:cNvPr>
          <p:cNvSpPr/>
          <p:nvPr/>
        </p:nvSpPr>
        <p:spPr>
          <a:xfrm>
            <a:off x="7018820" y="5303972"/>
            <a:ext cx="160973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sz="1400">
                <a:solidFill>
                  <a:schemeClr val="accent1">
                    <a:lumMod val="7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역량개발 클릭</a:t>
            </a:r>
            <a:endParaRPr lang="en-US" altLang="ko-KR" sz="1400" dirty="0">
              <a:solidFill>
                <a:schemeClr val="accent1">
                  <a:lumMod val="7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5" name="직사각형 44">
            <a:extLst>
              <a:ext uri="{FF2B5EF4-FFF2-40B4-BE49-F238E27FC236}">
                <a16:creationId xmlns:a16="http://schemas.microsoft.com/office/drawing/2014/main" id="{71DCB727-0209-4E0C-AD58-8DD809C74029}"/>
              </a:ext>
            </a:extLst>
          </p:cNvPr>
          <p:cNvSpPr/>
          <p:nvPr/>
        </p:nvSpPr>
        <p:spPr>
          <a:xfrm>
            <a:off x="9393027" y="5303972"/>
            <a:ext cx="202811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sz="1400">
                <a:solidFill>
                  <a:schemeClr val="accent1">
                    <a:lumMod val="7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프로그램 신청 클릭</a:t>
            </a:r>
            <a:endParaRPr lang="en-US" altLang="ko-KR" sz="1400" dirty="0">
              <a:solidFill>
                <a:schemeClr val="accent1">
                  <a:lumMod val="7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46" name="그래픽 45" descr="오른쪽을 가리키는 검지">
            <a:extLst>
              <a:ext uri="{FF2B5EF4-FFF2-40B4-BE49-F238E27FC236}">
                <a16:creationId xmlns:a16="http://schemas.microsoft.com/office/drawing/2014/main" id="{73E1BF24-0EBE-4369-862F-9BC75BFBCB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7984911" flipH="1">
            <a:off x="1229776" y="3709355"/>
            <a:ext cx="914400" cy="914400"/>
          </a:xfrm>
          <a:prstGeom prst="rect">
            <a:avLst/>
          </a:prstGeom>
        </p:spPr>
      </p:pic>
      <p:pic>
        <p:nvPicPr>
          <p:cNvPr id="47" name="그래픽 46" descr="오른쪽을 가리키는 검지">
            <a:extLst>
              <a:ext uri="{FF2B5EF4-FFF2-40B4-BE49-F238E27FC236}">
                <a16:creationId xmlns:a16="http://schemas.microsoft.com/office/drawing/2014/main" id="{FE974C6D-1CFE-4B8E-B5C5-E00428B6C46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7984911" flipH="1">
            <a:off x="2956360" y="1544314"/>
            <a:ext cx="914400" cy="914400"/>
          </a:xfrm>
          <a:prstGeom prst="rect">
            <a:avLst/>
          </a:prstGeom>
        </p:spPr>
      </p:pic>
      <p:pic>
        <p:nvPicPr>
          <p:cNvPr id="48" name="그래픽 47" descr="오른쪽을 가리키는 검지">
            <a:extLst>
              <a:ext uri="{FF2B5EF4-FFF2-40B4-BE49-F238E27FC236}">
                <a16:creationId xmlns:a16="http://schemas.microsoft.com/office/drawing/2014/main" id="{A7CDF0EB-25D1-4906-A283-01980C99D9C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7984911" flipH="1">
            <a:off x="6095518" y="2381837"/>
            <a:ext cx="914400" cy="914400"/>
          </a:xfrm>
          <a:prstGeom prst="rect">
            <a:avLst/>
          </a:prstGeom>
        </p:spPr>
      </p:pic>
      <p:pic>
        <p:nvPicPr>
          <p:cNvPr id="49" name="그래픽 48" descr="오른쪽을 가리키는 검지">
            <a:extLst>
              <a:ext uri="{FF2B5EF4-FFF2-40B4-BE49-F238E27FC236}">
                <a16:creationId xmlns:a16="http://schemas.microsoft.com/office/drawing/2014/main" id="{6CBCDA52-7560-43AF-8DFC-D7369016F70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7984911" flipH="1">
            <a:off x="8939038" y="2535005"/>
            <a:ext cx="914400" cy="914400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03A12035-59F0-46D6-8C7C-14F7E82C335C}"/>
              </a:ext>
            </a:extLst>
          </p:cNvPr>
          <p:cNvSpPr txBox="1"/>
          <p:nvPr/>
        </p:nvSpPr>
        <p:spPr>
          <a:xfrm>
            <a:off x="8672151" y="6129098"/>
            <a:ext cx="34798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>
                <a:solidFill>
                  <a:srgbClr val="4472C4">
                    <a:lumMod val="50000"/>
                  </a:srgbClr>
                </a:solidFill>
                <a:highlight>
                  <a:srgbClr val="FF9933"/>
                </a:highlight>
              </a:rPr>
              <a:t>문의 </a:t>
            </a:r>
            <a:r>
              <a:rPr lang="en-US" altLang="ko-KR" b="1">
                <a:solidFill>
                  <a:srgbClr val="4472C4">
                    <a:lumMod val="50000"/>
                  </a:srgbClr>
                </a:solidFill>
                <a:highlight>
                  <a:srgbClr val="FF9933"/>
                </a:highlight>
              </a:rPr>
              <a:t>: </a:t>
            </a:r>
            <a:r>
              <a:rPr lang="ko-KR" altLang="en-US" b="1">
                <a:solidFill>
                  <a:srgbClr val="4472C4">
                    <a:lumMod val="50000"/>
                  </a:srgbClr>
                </a:solidFill>
                <a:highlight>
                  <a:srgbClr val="FF9933"/>
                </a:highlight>
              </a:rPr>
              <a:t>역량인증센터</a:t>
            </a:r>
            <a:r>
              <a:rPr lang="en-US" altLang="ko-KR" b="1">
                <a:solidFill>
                  <a:srgbClr val="4472C4">
                    <a:lumMod val="50000"/>
                  </a:srgbClr>
                </a:solidFill>
                <a:highlight>
                  <a:srgbClr val="FF9933"/>
                </a:highlight>
              </a:rPr>
              <a:t>(230-0833)</a:t>
            </a:r>
            <a:endParaRPr lang="ko-KR" altLang="en-US" b="1" dirty="0">
              <a:solidFill>
                <a:srgbClr val="4472C4">
                  <a:lumMod val="50000"/>
                </a:srgbClr>
              </a:solidFill>
              <a:highlight>
                <a:srgbClr val="FF9933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1653986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27AF0C75-E9F1-43BB-9735-DFBE3E2843C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1238" y="1243902"/>
            <a:ext cx="2001246" cy="400436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D1144C2D-D5D1-40F4-90E1-0F10FBC9B63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1940" y="1216885"/>
            <a:ext cx="2028119" cy="405055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768A1B97-9210-4BBA-BF77-1D6189B0761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1962" y="1191793"/>
            <a:ext cx="2054857" cy="403695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C3349-982C-467F-B6E8-48253DE174E5}" type="slidenum">
              <a:rPr lang="ko-KR" altLang="en-US" smtClean="0">
                <a:solidFill>
                  <a:prstClr val="white"/>
                </a:solidFill>
              </a:rPr>
              <a:pPr/>
              <a:t>2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92F7B3B5-88F8-4C44-9701-CD77E44173C8}"/>
              </a:ext>
            </a:extLst>
          </p:cNvPr>
          <p:cNvSpPr/>
          <p:nvPr/>
        </p:nvSpPr>
        <p:spPr>
          <a:xfrm>
            <a:off x="0" y="-1"/>
            <a:ext cx="12192000" cy="680441"/>
          </a:xfrm>
          <a:prstGeom prst="rect">
            <a:avLst/>
          </a:prstGeom>
          <a:solidFill>
            <a:schemeClr val="tx1">
              <a:lumMod val="95000"/>
              <a:lumOff val="5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>
                <a:solidFill>
                  <a:srgbClr val="4472C4">
                    <a:lumMod val="50000"/>
                  </a:srgb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2023 </a:t>
            </a:r>
            <a:r>
              <a:rPr lang="ko-KR" altLang="en-US" sz="2800" b="1" dirty="0">
                <a:solidFill>
                  <a:srgbClr val="4472C4">
                    <a:lumMod val="50000"/>
                  </a:srgb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클로버시스템 역량프로그램 참여 매뉴얼</a:t>
            </a:r>
            <a:r>
              <a:rPr lang="en-US" altLang="ko-KR" sz="2800" b="1" dirty="0">
                <a:solidFill>
                  <a:srgbClr val="4472C4">
                    <a:lumMod val="50000"/>
                  </a:srgb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800" b="1" dirty="0">
                <a:solidFill>
                  <a:srgbClr val="4472C4">
                    <a:lumMod val="50000"/>
                  </a:srgb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신청하기</a:t>
            </a:r>
            <a:r>
              <a:rPr lang="en-US" altLang="ko-KR" sz="2800" b="1" dirty="0">
                <a:solidFill>
                  <a:srgbClr val="4472C4">
                    <a:lumMod val="50000"/>
                  </a:srgb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sp>
        <p:nvSpPr>
          <p:cNvPr id="30" name="사각형: 둥근 모서리 16">
            <a:extLst>
              <a:ext uri="{FF2B5EF4-FFF2-40B4-BE49-F238E27FC236}">
                <a16:creationId xmlns:a16="http://schemas.microsoft.com/office/drawing/2014/main" id="{BA57A401-8E15-4939-9E5B-F3E405C8328D}"/>
              </a:ext>
            </a:extLst>
          </p:cNvPr>
          <p:cNvSpPr/>
          <p:nvPr/>
        </p:nvSpPr>
        <p:spPr>
          <a:xfrm>
            <a:off x="2192268" y="3858498"/>
            <a:ext cx="1748670" cy="18959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38" name="사각형: 둥근 모서리 16">
            <a:extLst>
              <a:ext uri="{FF2B5EF4-FFF2-40B4-BE49-F238E27FC236}">
                <a16:creationId xmlns:a16="http://schemas.microsoft.com/office/drawing/2014/main" id="{A0C632C0-FDBC-4577-A7BD-3645E7706CA0}"/>
              </a:ext>
            </a:extLst>
          </p:cNvPr>
          <p:cNvSpPr/>
          <p:nvPr/>
        </p:nvSpPr>
        <p:spPr>
          <a:xfrm>
            <a:off x="9221861" y="4127449"/>
            <a:ext cx="624110" cy="248451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D2C93A3A-8577-4AA7-B4CA-4CB75652450C}"/>
              </a:ext>
            </a:extLst>
          </p:cNvPr>
          <p:cNvSpPr/>
          <p:nvPr/>
        </p:nvSpPr>
        <p:spPr>
          <a:xfrm>
            <a:off x="1679200" y="5309968"/>
            <a:ext cx="202811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sz="1400">
                <a:solidFill>
                  <a:schemeClr val="accent1">
                    <a:lumMod val="7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프로그램 제목 클릭</a:t>
            </a:r>
            <a:endParaRPr lang="en-US" altLang="ko-KR" sz="1400" dirty="0">
              <a:solidFill>
                <a:schemeClr val="accent1">
                  <a:lumMod val="7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A6E3BBD0-94FC-42EA-9EA1-38C0CBBF5B36}"/>
              </a:ext>
            </a:extLst>
          </p:cNvPr>
          <p:cNvSpPr/>
          <p:nvPr/>
        </p:nvSpPr>
        <p:spPr>
          <a:xfrm>
            <a:off x="5110804" y="5309967"/>
            <a:ext cx="202811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sz="1400">
                <a:solidFill>
                  <a:schemeClr val="accent1">
                    <a:lumMod val="7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프로그램 내용 확인</a:t>
            </a:r>
            <a:endParaRPr lang="en-US" altLang="ko-KR" sz="1400" dirty="0">
              <a:solidFill>
                <a:schemeClr val="accent1">
                  <a:lumMod val="7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7EA8C413-7F99-4DEA-A3F7-5EDEB6B539BF}"/>
              </a:ext>
            </a:extLst>
          </p:cNvPr>
          <p:cNvSpPr/>
          <p:nvPr/>
        </p:nvSpPr>
        <p:spPr>
          <a:xfrm>
            <a:off x="8440362" y="5292339"/>
            <a:ext cx="160973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sz="1400">
                <a:solidFill>
                  <a:schemeClr val="accent1">
                    <a:lumMod val="7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신청접수 클릭</a:t>
            </a:r>
            <a:endParaRPr lang="en-US" altLang="ko-KR" sz="1400" dirty="0">
              <a:solidFill>
                <a:schemeClr val="accent1">
                  <a:lumMod val="7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46" name="그래픽 45" descr="오른쪽을 가리키는 검지">
            <a:extLst>
              <a:ext uri="{FF2B5EF4-FFF2-40B4-BE49-F238E27FC236}">
                <a16:creationId xmlns:a16="http://schemas.microsoft.com/office/drawing/2014/main" id="{73E1BF24-0EBE-4369-862F-9BC75BFBCB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7984911" flipH="1">
            <a:off x="1640373" y="3803866"/>
            <a:ext cx="914400" cy="914400"/>
          </a:xfrm>
          <a:prstGeom prst="rect">
            <a:avLst/>
          </a:prstGeom>
        </p:spPr>
      </p:pic>
      <p:pic>
        <p:nvPicPr>
          <p:cNvPr id="48" name="그래픽 47" descr="오른쪽을 가리키는 검지">
            <a:extLst>
              <a:ext uri="{FF2B5EF4-FFF2-40B4-BE49-F238E27FC236}">
                <a16:creationId xmlns:a16="http://schemas.microsoft.com/office/drawing/2014/main" id="{A7CDF0EB-25D1-4906-A283-01980C99D9C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7984911" flipH="1">
            <a:off x="8629379" y="4096245"/>
            <a:ext cx="914400" cy="914400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03A12035-59F0-46D6-8C7C-14F7E82C335C}"/>
              </a:ext>
            </a:extLst>
          </p:cNvPr>
          <p:cNvSpPr txBox="1"/>
          <p:nvPr/>
        </p:nvSpPr>
        <p:spPr>
          <a:xfrm>
            <a:off x="8672151" y="6129098"/>
            <a:ext cx="34798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>
                <a:solidFill>
                  <a:srgbClr val="4472C4">
                    <a:lumMod val="50000"/>
                  </a:srgbClr>
                </a:solidFill>
                <a:highlight>
                  <a:srgbClr val="FF9933"/>
                </a:highlight>
              </a:rPr>
              <a:t>문의 </a:t>
            </a:r>
            <a:r>
              <a:rPr lang="en-US" altLang="ko-KR" b="1">
                <a:solidFill>
                  <a:srgbClr val="4472C4">
                    <a:lumMod val="50000"/>
                  </a:srgbClr>
                </a:solidFill>
                <a:highlight>
                  <a:srgbClr val="FF9933"/>
                </a:highlight>
              </a:rPr>
              <a:t>: </a:t>
            </a:r>
            <a:r>
              <a:rPr lang="ko-KR" altLang="en-US" b="1">
                <a:solidFill>
                  <a:srgbClr val="4472C4">
                    <a:lumMod val="50000"/>
                  </a:srgbClr>
                </a:solidFill>
                <a:highlight>
                  <a:srgbClr val="FF9933"/>
                </a:highlight>
              </a:rPr>
              <a:t>역량인증센터</a:t>
            </a:r>
            <a:r>
              <a:rPr lang="en-US" altLang="ko-KR" b="1">
                <a:solidFill>
                  <a:srgbClr val="4472C4">
                    <a:lumMod val="50000"/>
                  </a:srgbClr>
                </a:solidFill>
                <a:highlight>
                  <a:srgbClr val="FF9933"/>
                </a:highlight>
              </a:rPr>
              <a:t>(230-0833)</a:t>
            </a:r>
            <a:endParaRPr lang="ko-KR" altLang="en-US" b="1" dirty="0">
              <a:solidFill>
                <a:srgbClr val="4472C4">
                  <a:lumMod val="50000"/>
                </a:srgbClr>
              </a:solidFill>
              <a:highlight>
                <a:srgbClr val="FF9933"/>
              </a:highlight>
            </a:endParaRPr>
          </a:p>
        </p:txBody>
      </p:sp>
      <p:sp>
        <p:nvSpPr>
          <p:cNvPr id="26" name="화살표: 아래쪽 25">
            <a:extLst>
              <a:ext uri="{FF2B5EF4-FFF2-40B4-BE49-F238E27FC236}">
                <a16:creationId xmlns:a16="http://schemas.microsoft.com/office/drawing/2014/main" id="{B43157A8-4FAB-48B7-AE26-835BEE5404BB}"/>
              </a:ext>
            </a:extLst>
          </p:cNvPr>
          <p:cNvSpPr/>
          <p:nvPr/>
        </p:nvSpPr>
        <p:spPr>
          <a:xfrm>
            <a:off x="6605632" y="3163550"/>
            <a:ext cx="577970" cy="1389895"/>
          </a:xfrm>
          <a:prstGeom prst="downArrow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81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  <a:tileRect/>
          </a:gra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676F39F-E056-47D8-A85A-2A1EDC740E01}"/>
              </a:ext>
            </a:extLst>
          </p:cNvPr>
          <p:cNvSpPr txBox="1"/>
          <p:nvPr/>
        </p:nvSpPr>
        <p:spPr>
          <a:xfrm>
            <a:off x="6481159" y="2886659"/>
            <a:ext cx="13155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>
                <a:solidFill>
                  <a:srgbClr val="FF0000"/>
                </a:solidFill>
              </a:rPr>
              <a:t>아래로 드래그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2770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그림 24">
            <a:extLst>
              <a:ext uri="{FF2B5EF4-FFF2-40B4-BE49-F238E27FC236}">
                <a16:creationId xmlns:a16="http://schemas.microsoft.com/office/drawing/2014/main" id="{42D978E2-0306-40D5-A142-0CA46CC7D82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0724" y="1419685"/>
            <a:ext cx="2110999" cy="4216128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</p:pic>
      <p:grpSp>
        <p:nvGrpSpPr>
          <p:cNvPr id="13" name="그룹 12">
            <a:extLst>
              <a:ext uri="{FF2B5EF4-FFF2-40B4-BE49-F238E27FC236}">
                <a16:creationId xmlns:a16="http://schemas.microsoft.com/office/drawing/2014/main" id="{5F875CA6-BDD0-4043-8175-C0F597D21C59}"/>
              </a:ext>
            </a:extLst>
          </p:cNvPr>
          <p:cNvGrpSpPr/>
          <p:nvPr/>
        </p:nvGrpSpPr>
        <p:grpSpPr>
          <a:xfrm>
            <a:off x="3495315" y="1419685"/>
            <a:ext cx="2118660" cy="4207759"/>
            <a:chOff x="658930" y="1275961"/>
            <a:chExt cx="2118660" cy="4207759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6A34CCC3-15C9-425C-860C-51132D3A3E0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8930" y="1275961"/>
              <a:ext cx="2118660" cy="4207759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8AA544B4-9C2B-4B0F-B839-C60DF83CCD6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51932" y="3514843"/>
              <a:ext cx="1922258" cy="162216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5281A127-A526-4136-977D-C0220001416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22559" y="3723428"/>
              <a:ext cx="785734" cy="162216"/>
            </a:xfrm>
            <a:prstGeom prst="rect">
              <a:avLst/>
            </a:prstGeom>
            <a:ln>
              <a:noFill/>
            </a:ln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C1DA065-9650-43BC-B121-A85C3A493130}"/>
                </a:ext>
              </a:extLst>
            </p:cNvPr>
            <p:cNvSpPr txBox="1"/>
            <p:nvPr/>
          </p:nvSpPr>
          <p:spPr>
            <a:xfrm>
              <a:off x="1098389" y="3970226"/>
              <a:ext cx="230079" cy="23083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ko-KR" sz="900">
                  <a:solidFill>
                    <a:schemeClr val="bg1">
                      <a:lumMod val="65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2</a:t>
              </a:r>
              <a:endParaRPr lang="ko-KR" altLang="en-US" sz="900">
                <a:solidFill>
                  <a:schemeClr val="bg1">
                    <a:lumMod val="6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2B604FC6-253A-4F08-88B0-149B50DD7F8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22559" y="3885644"/>
              <a:ext cx="785734" cy="162216"/>
            </a:xfrm>
            <a:prstGeom prst="rect">
              <a:avLst/>
            </a:prstGeom>
            <a:ln>
              <a:noFill/>
            </a:ln>
          </p:spPr>
        </p:pic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C3349-982C-467F-B6E8-48253DE174E5}" type="slidenum">
              <a:rPr lang="ko-KR" altLang="en-US" smtClean="0">
                <a:solidFill>
                  <a:prstClr val="white"/>
                </a:solidFill>
              </a:rPr>
              <a:pPr/>
              <a:t>3</a:t>
            </a:fld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23" name="사각형: 둥근 모서리 16">
            <a:extLst>
              <a:ext uri="{FF2B5EF4-FFF2-40B4-BE49-F238E27FC236}">
                <a16:creationId xmlns:a16="http://schemas.microsoft.com/office/drawing/2014/main" id="{7C7515B7-BE4D-4C23-AB30-721256E377E0}"/>
              </a:ext>
            </a:extLst>
          </p:cNvPr>
          <p:cNvSpPr/>
          <p:nvPr/>
        </p:nvSpPr>
        <p:spPr>
          <a:xfrm>
            <a:off x="4124445" y="4930828"/>
            <a:ext cx="850000" cy="23083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 </a:t>
            </a:r>
            <a:endParaRPr lang="ko-KR" altLang="en-US" dirty="0"/>
          </a:p>
        </p:txBody>
      </p:sp>
      <p:pic>
        <p:nvPicPr>
          <p:cNvPr id="24" name="그래픽 23" descr="오른쪽을 가리키는 검지">
            <a:extLst>
              <a:ext uri="{FF2B5EF4-FFF2-40B4-BE49-F238E27FC236}">
                <a16:creationId xmlns:a16="http://schemas.microsoft.com/office/drawing/2014/main" id="{A94433BE-0E04-48F5-B4C5-B712FB80A98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7984911" flipH="1">
            <a:off x="3352681" y="4809433"/>
            <a:ext cx="914400" cy="914400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5509B34B-F320-4B89-BF9A-27E264FE5AE4}"/>
              </a:ext>
            </a:extLst>
          </p:cNvPr>
          <p:cNvSpPr txBox="1"/>
          <p:nvPr/>
        </p:nvSpPr>
        <p:spPr>
          <a:xfrm>
            <a:off x="8672151" y="6129098"/>
            <a:ext cx="34798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>
                <a:solidFill>
                  <a:srgbClr val="4472C4">
                    <a:lumMod val="50000"/>
                  </a:srgbClr>
                </a:solidFill>
                <a:highlight>
                  <a:srgbClr val="FF9933"/>
                </a:highlight>
              </a:rPr>
              <a:t>문의 </a:t>
            </a:r>
            <a:r>
              <a:rPr lang="en-US" altLang="ko-KR" b="1">
                <a:solidFill>
                  <a:srgbClr val="4472C4">
                    <a:lumMod val="50000"/>
                  </a:srgbClr>
                </a:solidFill>
                <a:highlight>
                  <a:srgbClr val="FF9933"/>
                </a:highlight>
              </a:rPr>
              <a:t>: </a:t>
            </a:r>
            <a:r>
              <a:rPr lang="ko-KR" altLang="en-US" b="1">
                <a:solidFill>
                  <a:srgbClr val="4472C4">
                    <a:lumMod val="50000"/>
                  </a:srgbClr>
                </a:solidFill>
                <a:highlight>
                  <a:srgbClr val="FF9933"/>
                </a:highlight>
              </a:rPr>
              <a:t>역량인증센터</a:t>
            </a:r>
            <a:r>
              <a:rPr lang="en-US" altLang="ko-KR" b="1">
                <a:solidFill>
                  <a:srgbClr val="4472C4">
                    <a:lumMod val="50000"/>
                  </a:srgbClr>
                </a:solidFill>
                <a:highlight>
                  <a:srgbClr val="FF9933"/>
                </a:highlight>
              </a:rPr>
              <a:t>(230-0833)</a:t>
            </a:r>
            <a:endParaRPr lang="ko-KR" altLang="en-US" b="1" dirty="0">
              <a:solidFill>
                <a:srgbClr val="4472C4">
                  <a:lumMod val="50000"/>
                </a:srgbClr>
              </a:solidFill>
              <a:highlight>
                <a:srgbClr val="FF9933"/>
              </a:highlight>
            </a:endParaRP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9CC62DB2-D93A-4477-B69B-E777AB855CD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9933" y="1419685"/>
            <a:ext cx="2114950" cy="4216128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</p:pic>
      <p:pic>
        <p:nvPicPr>
          <p:cNvPr id="27" name="그림 26">
            <a:extLst>
              <a:ext uri="{FF2B5EF4-FFF2-40B4-BE49-F238E27FC236}">
                <a16:creationId xmlns:a16="http://schemas.microsoft.com/office/drawing/2014/main" id="{B6CEB100-B7A3-4D41-A567-E2E882DC358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747" y="1414698"/>
            <a:ext cx="2137054" cy="421274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8" name="사각형: 둥근 모서리 16">
            <a:extLst>
              <a:ext uri="{FF2B5EF4-FFF2-40B4-BE49-F238E27FC236}">
                <a16:creationId xmlns:a16="http://schemas.microsoft.com/office/drawing/2014/main" id="{01A33C1F-AD63-4047-AF68-7EC0453F3DDE}"/>
              </a:ext>
            </a:extLst>
          </p:cNvPr>
          <p:cNvSpPr/>
          <p:nvPr/>
        </p:nvSpPr>
        <p:spPr>
          <a:xfrm>
            <a:off x="763733" y="3113825"/>
            <a:ext cx="593767" cy="146649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3BD33447-8E65-4114-BA03-655D81203AFC}"/>
              </a:ext>
            </a:extLst>
          </p:cNvPr>
          <p:cNvSpPr/>
          <p:nvPr/>
        </p:nvSpPr>
        <p:spPr>
          <a:xfrm>
            <a:off x="444124" y="5635813"/>
            <a:ext cx="243207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sz="1400">
                <a:solidFill>
                  <a:schemeClr val="accent1">
                    <a:lumMod val="7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역량개발</a:t>
            </a:r>
            <a:r>
              <a:rPr lang="en-US" altLang="ko-KR" sz="1400">
                <a:solidFill>
                  <a:schemeClr val="accent1">
                    <a:lumMod val="7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1400">
                <a:solidFill>
                  <a:schemeClr val="accent1">
                    <a:lumMod val="7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신청내역 클릭</a:t>
            </a:r>
            <a:endParaRPr lang="en-US" altLang="ko-KR" sz="1400" dirty="0">
              <a:solidFill>
                <a:schemeClr val="accent1">
                  <a:lumMod val="7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30" name="그래픽 29" descr="오른쪽을 가리키는 검지">
            <a:extLst>
              <a:ext uri="{FF2B5EF4-FFF2-40B4-BE49-F238E27FC236}">
                <a16:creationId xmlns:a16="http://schemas.microsoft.com/office/drawing/2014/main" id="{D2ECACA9-E067-4B4C-89EC-43A423A13F5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7984911" flipH="1">
            <a:off x="-42800" y="3063872"/>
            <a:ext cx="914400" cy="914400"/>
          </a:xfrm>
          <a:prstGeom prst="rect">
            <a:avLst/>
          </a:prstGeom>
        </p:spPr>
      </p:pic>
      <p:sp>
        <p:nvSpPr>
          <p:cNvPr id="31" name="사각형: 둥근 모서리 16">
            <a:extLst>
              <a:ext uri="{FF2B5EF4-FFF2-40B4-BE49-F238E27FC236}">
                <a16:creationId xmlns:a16="http://schemas.microsoft.com/office/drawing/2014/main" id="{6F5450BA-7979-4134-90C4-AC6257646EFC}"/>
              </a:ext>
            </a:extLst>
          </p:cNvPr>
          <p:cNvSpPr/>
          <p:nvPr/>
        </p:nvSpPr>
        <p:spPr>
          <a:xfrm>
            <a:off x="7074646" y="4740770"/>
            <a:ext cx="850000" cy="23083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 </a:t>
            </a:r>
            <a:endParaRPr lang="ko-KR" altLang="en-US" dirty="0"/>
          </a:p>
        </p:txBody>
      </p:sp>
      <p:pic>
        <p:nvPicPr>
          <p:cNvPr id="32" name="그래픽 31" descr="오른쪽을 가리키는 검지">
            <a:extLst>
              <a:ext uri="{FF2B5EF4-FFF2-40B4-BE49-F238E27FC236}">
                <a16:creationId xmlns:a16="http://schemas.microsoft.com/office/drawing/2014/main" id="{13DCE81A-FD9A-4821-A000-DB0994BAFAF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7984911" flipH="1">
            <a:off x="6588950" y="4732031"/>
            <a:ext cx="914400" cy="914400"/>
          </a:xfrm>
          <a:prstGeom prst="rect">
            <a:avLst/>
          </a:prstGeom>
        </p:spPr>
      </p:pic>
      <p:sp>
        <p:nvSpPr>
          <p:cNvPr id="36" name="사각형: 둥근 모서리 16">
            <a:extLst>
              <a:ext uri="{FF2B5EF4-FFF2-40B4-BE49-F238E27FC236}">
                <a16:creationId xmlns:a16="http://schemas.microsoft.com/office/drawing/2014/main" id="{D7B22FE4-7AAA-4BC4-B7C5-6DE9C6687E5A}"/>
              </a:ext>
            </a:extLst>
          </p:cNvPr>
          <p:cNvSpPr/>
          <p:nvPr/>
        </p:nvSpPr>
        <p:spPr>
          <a:xfrm>
            <a:off x="10894560" y="3777269"/>
            <a:ext cx="480651" cy="23083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 </a:t>
            </a:r>
            <a:endParaRPr lang="ko-KR" altLang="en-US" dirty="0"/>
          </a:p>
        </p:txBody>
      </p:sp>
      <p:pic>
        <p:nvPicPr>
          <p:cNvPr id="37" name="그래픽 36" descr="오른쪽을 가리키는 검지">
            <a:extLst>
              <a:ext uri="{FF2B5EF4-FFF2-40B4-BE49-F238E27FC236}">
                <a16:creationId xmlns:a16="http://schemas.microsoft.com/office/drawing/2014/main" id="{3B88DB16-3F0E-47B9-BA41-700CDDF129F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7984911" flipH="1">
            <a:off x="10240557" y="3752770"/>
            <a:ext cx="914400" cy="914400"/>
          </a:xfrm>
          <a:prstGeom prst="rect">
            <a:avLst/>
          </a:prstGeom>
        </p:spPr>
      </p:pic>
      <p:sp>
        <p:nvSpPr>
          <p:cNvPr id="38" name="직사각형 37">
            <a:extLst>
              <a:ext uri="{FF2B5EF4-FFF2-40B4-BE49-F238E27FC236}">
                <a16:creationId xmlns:a16="http://schemas.microsoft.com/office/drawing/2014/main" id="{64FDFCD0-EB48-43E9-A82B-C4A4F69D3F6F}"/>
              </a:ext>
            </a:extLst>
          </p:cNvPr>
          <p:cNvSpPr/>
          <p:nvPr/>
        </p:nvSpPr>
        <p:spPr>
          <a:xfrm>
            <a:off x="0" y="-1"/>
            <a:ext cx="12192000" cy="680441"/>
          </a:xfrm>
          <a:prstGeom prst="rect">
            <a:avLst/>
          </a:prstGeom>
          <a:solidFill>
            <a:schemeClr val="tx1">
              <a:lumMod val="95000"/>
              <a:lumOff val="5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b="1" dirty="0">
                <a:solidFill>
                  <a:srgbClr val="4472C4">
                    <a:lumMod val="50000"/>
                  </a:srgb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2023 </a:t>
            </a:r>
            <a:r>
              <a:rPr lang="ko-KR" altLang="en-US" sz="2800" b="1" dirty="0">
                <a:solidFill>
                  <a:srgbClr val="4472C4">
                    <a:lumMod val="50000"/>
                  </a:srgb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클로버시스템 역량프로그램 참여 매뉴얼</a:t>
            </a:r>
            <a:r>
              <a:rPr lang="en-US" altLang="ko-KR" sz="2800" b="1" dirty="0">
                <a:solidFill>
                  <a:srgbClr val="4472C4">
                    <a:lumMod val="50000"/>
                  </a:srgb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800" b="1" dirty="0">
                <a:solidFill>
                  <a:srgbClr val="4472C4">
                    <a:lumMod val="50000"/>
                  </a:srgb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만족도 조사 참여</a:t>
            </a:r>
            <a:r>
              <a:rPr lang="en-US" altLang="ko-KR" sz="2800" b="1" dirty="0">
                <a:solidFill>
                  <a:srgbClr val="4472C4">
                    <a:lumMod val="50000"/>
                  </a:srgb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6F9D8FE2-CB1D-4DFA-9D56-E60AA3526F6D}"/>
              </a:ext>
            </a:extLst>
          </p:cNvPr>
          <p:cNvSpPr/>
          <p:nvPr/>
        </p:nvSpPr>
        <p:spPr>
          <a:xfrm>
            <a:off x="3362774" y="5638577"/>
            <a:ext cx="23807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sz="1400">
                <a:solidFill>
                  <a:schemeClr val="accent1">
                    <a:lumMod val="7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만족도 조사 참여 클릭</a:t>
            </a:r>
            <a:endParaRPr lang="en-US" altLang="ko-KR" sz="1400">
              <a:solidFill>
                <a:schemeClr val="accent1">
                  <a:lumMod val="7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en-US" altLang="ko-KR" sz="1400">
                <a:solidFill>
                  <a:schemeClr val="accent1">
                    <a:lumMod val="7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(</a:t>
            </a:r>
            <a:r>
              <a:rPr lang="ko-KR" altLang="en-US" sz="1400">
                <a:solidFill>
                  <a:schemeClr val="accent1">
                    <a:lumMod val="7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과정 운영 중에도 가능</a:t>
            </a:r>
            <a:r>
              <a:rPr lang="en-US" altLang="ko-KR" sz="1400">
                <a:solidFill>
                  <a:schemeClr val="accent1">
                    <a:lumMod val="7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sz="1400" dirty="0">
              <a:solidFill>
                <a:schemeClr val="accent1">
                  <a:lumMod val="7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03511FA3-070D-4E8D-BF79-C6BBC9922BDF}"/>
              </a:ext>
            </a:extLst>
          </p:cNvPr>
          <p:cNvSpPr/>
          <p:nvPr/>
        </p:nvSpPr>
        <p:spPr>
          <a:xfrm>
            <a:off x="6382491" y="5638834"/>
            <a:ext cx="226696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sz="1400">
                <a:solidFill>
                  <a:schemeClr val="accent1">
                    <a:lumMod val="7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항목 체크 후 제출하기</a:t>
            </a:r>
            <a:endParaRPr lang="en-US" altLang="ko-KR" sz="1400" dirty="0">
              <a:solidFill>
                <a:schemeClr val="accent1">
                  <a:lumMod val="7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BE528EFC-2E85-49CC-BC3C-AA434A377453}"/>
              </a:ext>
            </a:extLst>
          </p:cNvPr>
          <p:cNvSpPr/>
          <p:nvPr/>
        </p:nvSpPr>
        <p:spPr>
          <a:xfrm>
            <a:off x="9786750" y="5635813"/>
            <a:ext cx="125066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sz="1400">
                <a:solidFill>
                  <a:schemeClr val="accent1">
                    <a:lumMod val="7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확인 클릭</a:t>
            </a:r>
            <a:endParaRPr lang="en-US" altLang="ko-KR" sz="1400" dirty="0">
              <a:solidFill>
                <a:schemeClr val="accent1">
                  <a:lumMod val="7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59639621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458</TotalTime>
  <Words>105</Words>
  <Application>Microsoft Office PowerPoint</Application>
  <PresentationFormat>와이드스크린</PresentationFormat>
  <Paragraphs>33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9" baseType="lpstr">
      <vt:lpstr>HY견고딕</vt:lpstr>
      <vt:lpstr>HY헤드라인M</vt:lpstr>
      <vt:lpstr>맑은 고딕</vt:lpstr>
      <vt:lpstr>Arial</vt:lpstr>
      <vt:lpstr>Wingdings</vt:lpstr>
      <vt:lpstr>1_Office 테마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정 이든</dc:creator>
  <cp:lastModifiedBy>이창훈</cp:lastModifiedBy>
  <cp:revision>36</cp:revision>
  <dcterms:created xsi:type="dcterms:W3CDTF">2021-04-09T08:57:34Z</dcterms:created>
  <dcterms:modified xsi:type="dcterms:W3CDTF">2023-08-16T01:57:34Z</dcterms:modified>
</cp:coreProperties>
</file>